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21" d="100"/>
          <a:sy n="21" d="100"/>
        </p:scale>
        <p:origin x="18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e, Mikala" userId="a642b9d8-0963-4f75-856a-20b9fbd7e211" providerId="ADAL" clId="{A26C5346-B7DC-4093-BDE7-2D7F0324D736}"/>
    <pc:docChg chg="modSld">
      <pc:chgData name="Kane, Mikala" userId="a642b9d8-0963-4f75-856a-20b9fbd7e211" providerId="ADAL" clId="{A26C5346-B7DC-4093-BDE7-2D7F0324D736}" dt="2025-04-03T15:16:33.234" v="2" actId="20577"/>
      <pc:docMkLst>
        <pc:docMk/>
      </pc:docMkLst>
      <pc:sldChg chg="modSp mod">
        <pc:chgData name="Kane, Mikala" userId="a642b9d8-0963-4f75-856a-20b9fbd7e211" providerId="ADAL" clId="{A26C5346-B7DC-4093-BDE7-2D7F0324D736}" dt="2025-04-03T15:16:33.234" v="2" actId="20577"/>
        <pc:sldMkLst>
          <pc:docMk/>
          <pc:sldMk cId="835650856" sldId="256"/>
        </pc:sldMkLst>
        <pc:spChg chg="mod">
          <ac:chgData name="Kane, Mikala" userId="a642b9d8-0963-4f75-856a-20b9fbd7e211" providerId="ADAL" clId="{A26C5346-B7DC-4093-BDE7-2D7F0324D736}" dt="2025-04-03T15:16:33.234" v="2" actId="20577"/>
          <ac:spMkLst>
            <pc:docMk/>
            <pc:sldMk cId="835650856" sldId="256"/>
            <ac:spMk id="12" creationId="{C9E9E31F-6CE8-579F-F33A-A8B04801F3F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0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3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1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3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6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9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5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8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5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9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7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4C0539-8149-458F-9143-B666F39A699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7B9ACB-AD9C-4965-AD84-8BF7FA52C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9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D587D0-DCA6-E01D-CA5C-8F1FE490FD3A}"/>
              </a:ext>
            </a:extLst>
          </p:cNvPr>
          <p:cNvSpPr/>
          <p:nvPr/>
        </p:nvSpPr>
        <p:spPr>
          <a:xfrm>
            <a:off x="0" y="0"/>
            <a:ext cx="43891200" cy="5486400"/>
          </a:xfrm>
          <a:prstGeom prst="rect">
            <a:avLst/>
          </a:prstGeom>
          <a:solidFill>
            <a:srgbClr val="000E2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and white logo&#10;&#10;AI-generated content may be incorrect.">
            <a:extLst>
              <a:ext uri="{FF2B5EF4-FFF2-40B4-BE49-F238E27FC236}">
                <a16:creationId xmlns:a16="http://schemas.microsoft.com/office/drawing/2014/main" id="{31632405-D05A-1F02-89FE-2350D123E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2227" y="1755646"/>
            <a:ext cx="6376429" cy="197510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BD2ABCF-52FB-3ABA-D1E0-4600FA7EDD8D}"/>
              </a:ext>
            </a:extLst>
          </p:cNvPr>
          <p:cNvCxnSpPr>
            <a:cxnSpLocks/>
          </p:cNvCxnSpPr>
          <p:nvPr/>
        </p:nvCxnSpPr>
        <p:spPr>
          <a:xfrm>
            <a:off x="33688420" y="1052522"/>
            <a:ext cx="0" cy="338135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9E9E31F-6CE8-579F-F33A-A8B04801F3F0}"/>
              </a:ext>
            </a:extLst>
          </p:cNvPr>
          <p:cNvSpPr txBox="1"/>
          <p:nvPr/>
        </p:nvSpPr>
        <p:spPr>
          <a:xfrm>
            <a:off x="1672544" y="927317"/>
            <a:ext cx="2994644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Title: Lorem ipsum dolor sit </a:t>
            </a:r>
            <a:r>
              <a:rPr lang="en-US" sz="7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7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7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7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7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7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do </a:t>
            </a:r>
            <a:r>
              <a:rPr lang="en-US" sz="7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en-US" sz="7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tempro</a:t>
            </a:r>
            <a:r>
              <a:rPr lang="en-US" sz="7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4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Names: Lorem ipsum dolor sit </a:t>
            </a:r>
            <a:r>
              <a:rPr lang="en-US" sz="4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4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4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4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4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do </a:t>
            </a:r>
            <a:r>
              <a:rPr lang="en-US" sz="4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en-US" sz="4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tempro</a:t>
            </a:r>
            <a:r>
              <a:rPr lang="en-US" sz="4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4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Department, University of Connecticut</a:t>
            </a:r>
            <a:endParaRPr lang="en-US" sz="7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5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c41a32-4bde-4957-9677-22b8b56489b4" xsi:nil="true"/>
    <lcf76f155ced4ddcb4097134ff3c332f xmlns="20d6bedc-7462-4abd-9992-2dbe0c94ff5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8C37E5DAE8244B8762C8373691C514" ma:contentTypeVersion="16" ma:contentTypeDescription="Create a new document." ma:contentTypeScope="" ma:versionID="d8aee40c7c459eca3175fdeb2a6a2a9f">
  <xsd:schema xmlns:xsd="http://www.w3.org/2001/XMLSchema" xmlns:xs="http://www.w3.org/2001/XMLSchema" xmlns:p="http://schemas.microsoft.com/office/2006/metadata/properties" xmlns:ns2="20d6bedc-7462-4abd-9992-2dbe0c94ff54" xmlns:ns3="5dc41a32-4bde-4957-9677-22b8b56489b4" targetNamespace="http://schemas.microsoft.com/office/2006/metadata/properties" ma:root="true" ma:fieldsID="2e5548322e3a55c1cfe7356913538fe0" ns2:_="" ns3:_="">
    <xsd:import namespace="20d6bedc-7462-4abd-9992-2dbe0c94ff54"/>
    <xsd:import namespace="5dc41a32-4bde-4957-9677-22b8b56489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d6bedc-7462-4abd-9992-2dbe0c94ff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e6962ab-0744-46a3-9e0f-3fe952fbdf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41a32-4bde-4957-9677-22b8b56489b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0cd918f-9406-4f74-84f8-f302e783bc24}" ma:internalName="TaxCatchAll" ma:showField="CatchAllData" ma:web="5dc41a32-4bde-4957-9677-22b8b56489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F69CBD-0B08-4428-A444-45EA00EAE136}">
  <ds:schemaRefs>
    <ds:schemaRef ds:uri="http://schemas.microsoft.com/office/2006/metadata/properties"/>
    <ds:schemaRef ds:uri="http://schemas.microsoft.com/office/infopath/2007/PartnerControls"/>
    <ds:schemaRef ds:uri="5dc41a32-4bde-4957-9677-22b8b56489b4"/>
    <ds:schemaRef ds:uri="20d6bedc-7462-4abd-9992-2dbe0c94ff54"/>
  </ds:schemaRefs>
</ds:datastoreItem>
</file>

<file path=customXml/itemProps2.xml><?xml version="1.0" encoding="utf-8"?>
<ds:datastoreItem xmlns:ds="http://schemas.openxmlformats.org/officeDocument/2006/customXml" ds:itemID="{3EEFFB01-652B-4D0B-9C4C-AAA7BA4440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DDD7E1-855F-4473-825A-5A0B364EFE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d6bedc-7462-4abd-9992-2dbe0c94ff54"/>
    <ds:schemaRef ds:uri="5dc41a32-4bde-4957-9677-22b8b56489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Kane, Mikala</dc:creator>
  <cp:lastModifiedBy>Kane, Mikala</cp:lastModifiedBy>
  <cp:revision>1</cp:revision>
  <dcterms:created xsi:type="dcterms:W3CDTF">2025-03-21T16:51:23Z</dcterms:created>
  <dcterms:modified xsi:type="dcterms:W3CDTF">2025-04-03T15:16:37Z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0x010100B88C37E5DAE8244B8762C8373691C514</vt:lpwstr>
  </property>
</Properties>
</file>